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9" r:id="rId2"/>
  </p:sldIdLst>
  <p:sldSz cx="9601200" cy="12801600" type="A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04FC"/>
    <a:srgbClr val="FFB509"/>
    <a:srgbClr val="00B050"/>
    <a:srgbClr val="FFB200"/>
    <a:srgbClr val="51B53F"/>
    <a:srgbClr val="203864"/>
    <a:srgbClr val="0070C0"/>
    <a:srgbClr val="386DE8"/>
    <a:srgbClr val="86C700"/>
    <a:srgbClr val="E218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1" d="100"/>
          <a:sy n="61" d="100"/>
        </p:scale>
        <p:origin x="2946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17" tIns="45708" rIns="91417" bIns="45708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17" tIns="45708" rIns="91417" bIns="45708" rtlCol="0"/>
          <a:lstStyle>
            <a:lvl1pPr algn="r">
              <a:defRPr sz="1200"/>
            </a:lvl1pPr>
          </a:lstStyle>
          <a:p>
            <a:fld id="{E4A24BD1-50C5-49A4-8D3A-2DC54D63261D}" type="datetimeFigureOut">
              <a:rPr lang="ko-KR" altLang="en-US" smtClean="0"/>
              <a:t>2026-06-04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120900" y="1233488"/>
            <a:ext cx="24939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7" tIns="45708" rIns="91417" bIns="45708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103" y="4748213"/>
            <a:ext cx="5389563" cy="3884612"/>
          </a:xfrm>
          <a:prstGeom prst="rect">
            <a:avLst/>
          </a:prstGeom>
        </p:spPr>
        <p:txBody>
          <a:bodyPr vert="horz" lIns="91417" tIns="45708" rIns="91417" bIns="45708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1014"/>
            <a:ext cx="2919413" cy="495300"/>
          </a:xfrm>
          <a:prstGeom prst="rect">
            <a:avLst/>
          </a:prstGeom>
        </p:spPr>
        <p:txBody>
          <a:bodyPr vert="horz" lIns="91417" tIns="45708" rIns="91417" bIns="45708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17" tIns="45708" rIns="91417" bIns="45708" rtlCol="0" anchor="b"/>
          <a:lstStyle>
            <a:lvl1pPr algn="r">
              <a:defRPr sz="1200"/>
            </a:lvl1pPr>
          </a:lstStyle>
          <a:p>
            <a:fld id="{1CDEA2CD-7312-410D-89E2-4AFBE4082C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08966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D42AF9D0-12E7-46AC-9C34-13D468D2F66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601200" cy="12878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028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A0585-AE91-4C7C-AC3D-E81D9078C4FD}" type="datetimeFigureOut">
              <a:rPr lang="ko-KR" altLang="en-US" smtClean="0"/>
              <a:t>2026-06-04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7C612-F275-449A-B340-8E38E4A5462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3782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A0585-AE91-4C7C-AC3D-E81D9078C4FD}" type="datetimeFigureOut">
              <a:rPr lang="ko-KR" altLang="en-US" smtClean="0"/>
              <a:t>2026-06-04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7C612-F275-449A-B340-8E38E4A5462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8809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A0585-AE91-4C7C-AC3D-E81D9078C4FD}" type="datetimeFigureOut">
              <a:rPr lang="ko-KR" altLang="en-US" smtClean="0"/>
              <a:t>2026-06-04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7C612-F275-449A-B340-8E38E4A5462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5843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A0585-AE91-4C7C-AC3D-E81D9078C4FD}" type="datetimeFigureOut">
              <a:rPr lang="ko-KR" altLang="en-US" smtClean="0"/>
              <a:t>2026-06-04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7C612-F275-449A-B340-8E38E4A5462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4979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A0585-AE91-4C7C-AC3D-E81D9078C4FD}" type="datetimeFigureOut">
              <a:rPr lang="ko-KR" altLang="en-US" smtClean="0"/>
              <a:t>2026-06-04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7C612-F275-449A-B340-8E38E4A5462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7722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A0585-AE91-4C7C-AC3D-E81D9078C4FD}" type="datetimeFigureOut">
              <a:rPr lang="ko-KR" altLang="en-US" smtClean="0"/>
              <a:t>2026-06-04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7C612-F275-449A-B340-8E38E4A5462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5032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A0585-AE91-4C7C-AC3D-E81D9078C4FD}" type="datetimeFigureOut">
              <a:rPr lang="ko-KR" altLang="en-US" smtClean="0"/>
              <a:t>2026-06-04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7C612-F275-449A-B340-8E38E4A5462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1075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A0585-AE91-4C7C-AC3D-E81D9078C4FD}" type="datetimeFigureOut">
              <a:rPr lang="ko-KR" altLang="en-US" smtClean="0"/>
              <a:t>2026-06-04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7C612-F275-449A-B340-8E38E4A5462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3411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A0585-AE91-4C7C-AC3D-E81D9078C4FD}" type="datetimeFigureOut">
              <a:rPr lang="ko-KR" altLang="en-US" smtClean="0"/>
              <a:t>2026-06-04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7C612-F275-449A-B340-8E38E4A5462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9713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A0585-AE91-4C7C-AC3D-E81D9078C4FD}" type="datetimeFigureOut">
              <a:rPr lang="ko-KR" altLang="en-US" smtClean="0"/>
              <a:t>2026-06-04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7C612-F275-449A-B340-8E38E4A5462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3918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A0585-AE91-4C7C-AC3D-E81D9078C4FD}" type="datetimeFigureOut">
              <a:rPr lang="ko-KR" altLang="en-US" smtClean="0"/>
              <a:t>2026-06-04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7C612-F275-449A-B340-8E38E4A5462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3027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1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1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483C06C-7A34-4B6B-9195-09B8747C94A2}"/>
              </a:ext>
            </a:extLst>
          </p:cNvPr>
          <p:cNvSpPr txBox="1"/>
          <p:nvPr/>
        </p:nvSpPr>
        <p:spPr>
          <a:xfrm>
            <a:off x="13422" y="94578"/>
            <a:ext cx="9587778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dirty="0">
                <a:solidFill>
                  <a:schemeClr val="tx2">
                    <a:lumMod val="75000"/>
                  </a:schemeClr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- </a:t>
            </a:r>
            <a:r>
              <a:rPr lang="ko-KR" altLang="en-US" sz="2800" dirty="0" err="1">
                <a:solidFill>
                  <a:schemeClr val="tx2">
                    <a:lumMod val="75000"/>
                  </a:schemeClr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동명동</a:t>
            </a:r>
            <a:r>
              <a:rPr lang="ko-KR" altLang="en-US" sz="2800" dirty="0">
                <a:solidFill>
                  <a:schemeClr val="tx2">
                    <a:lumMod val="75000"/>
                  </a:schemeClr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상습 침수지역 </a:t>
            </a:r>
            <a:r>
              <a:rPr lang="ko-KR" altLang="en-US" sz="2800" dirty="0" err="1">
                <a:solidFill>
                  <a:schemeClr val="tx2">
                    <a:lumMod val="75000"/>
                  </a:schemeClr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우수관로</a:t>
            </a:r>
            <a:r>
              <a:rPr lang="ko-KR" altLang="en-US" sz="2800" dirty="0">
                <a:solidFill>
                  <a:schemeClr val="tx2">
                    <a:lumMod val="75000"/>
                  </a:schemeClr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매설에 따른 </a:t>
            </a:r>
            <a:r>
              <a:rPr lang="en-US" altLang="ko-KR" sz="2800" dirty="0">
                <a:solidFill>
                  <a:schemeClr val="tx2">
                    <a:lumMod val="75000"/>
                  </a:schemeClr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-</a:t>
            </a:r>
          </a:p>
          <a:p>
            <a:pPr algn="ctr"/>
            <a:r>
              <a:rPr lang="en-US" altLang="ko-KR" sz="4800" b="1" dirty="0">
                <a:solidFill>
                  <a:srgbClr val="FFB2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88(88-1)</a:t>
            </a:r>
            <a:r>
              <a:rPr lang="ko-KR" altLang="en-US" sz="4800" b="1" dirty="0">
                <a:solidFill>
                  <a:srgbClr val="FFB2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번 노선 </a:t>
            </a:r>
            <a:r>
              <a:rPr lang="ko-KR" altLang="en-US" sz="4800" b="1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우회 운행 안내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9F2B7C5-3FEA-4846-B322-6728A16E04ED}"/>
              </a:ext>
            </a:extLst>
          </p:cNvPr>
          <p:cNvSpPr txBox="1"/>
          <p:nvPr/>
        </p:nvSpPr>
        <p:spPr>
          <a:xfrm>
            <a:off x="-1450426" y="12389680"/>
            <a:ext cx="125651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문 의 </a:t>
            </a:r>
            <a:r>
              <a:rPr lang="en-US" altLang="ko-KR" sz="20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: </a:t>
            </a:r>
            <a:r>
              <a:rPr lang="ko-KR" altLang="en-US" sz="2000" dirty="0" err="1">
                <a:latin typeface="HY헤드라인M" panose="02030600000101010101" pitchFamily="18" charset="-127"/>
                <a:ea typeface="HY헤드라인M" panose="02030600000101010101" pitchFamily="18" charset="-127"/>
              </a:rPr>
              <a:t>목포비티에스</a:t>
            </a:r>
            <a:r>
              <a:rPr lang="en-US" altLang="ko-KR" sz="20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en-US" sz="20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☎ </a:t>
            </a:r>
            <a:r>
              <a:rPr lang="en-US" altLang="ko-KR" sz="20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061-243-6211), </a:t>
            </a:r>
            <a:r>
              <a:rPr lang="ko-KR" altLang="en-US" sz="20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목포시청</a:t>
            </a:r>
            <a:r>
              <a:rPr lang="en-US" altLang="ko-KR" sz="20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en-US" sz="20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☎ </a:t>
            </a:r>
            <a:r>
              <a:rPr lang="en-US" altLang="ko-KR" sz="20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061-270-8795)</a:t>
            </a:r>
            <a:endParaRPr lang="ko-KR" altLang="en-US" sz="20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119" name="사각형: 둥근 모서리 118">
            <a:extLst>
              <a:ext uri="{FF2B5EF4-FFF2-40B4-BE49-F238E27FC236}">
                <a16:creationId xmlns:a16="http://schemas.microsoft.com/office/drawing/2014/main" id="{3BE21A20-9D44-439D-AC68-65D126B86E62}"/>
              </a:ext>
            </a:extLst>
          </p:cNvPr>
          <p:cNvSpPr/>
          <p:nvPr/>
        </p:nvSpPr>
        <p:spPr>
          <a:xfrm>
            <a:off x="299497" y="1413347"/>
            <a:ext cx="9001737" cy="111188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b="1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2026. 5. 26(</a:t>
            </a:r>
            <a:r>
              <a:rPr lang="ko-KR" altLang="en-US" sz="3600" b="1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화</a:t>
            </a:r>
            <a:r>
              <a:rPr lang="en-US" altLang="ko-KR" sz="3600" b="1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) ~ 6. 13(</a:t>
            </a:r>
            <a:r>
              <a:rPr lang="ko-KR" altLang="en-US" sz="3600" b="1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토</a:t>
            </a:r>
            <a:r>
              <a:rPr lang="en-US" altLang="ko-KR" sz="3600" b="1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) </a:t>
            </a:r>
            <a:r>
              <a:rPr lang="ko-KR" altLang="en-US" sz="3600" b="1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동안 </a:t>
            </a:r>
            <a:endParaRPr lang="en-US" altLang="ko-KR" sz="3600" b="1" dirty="0">
              <a:solidFill>
                <a:schemeClr val="bg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algn="ctr"/>
            <a:r>
              <a:rPr lang="ko-KR" altLang="en-US" sz="3600" b="1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매일 </a:t>
            </a:r>
            <a:r>
              <a:rPr lang="en-US" altLang="ko-KR" sz="3600" b="1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08:00</a:t>
            </a:r>
            <a:r>
              <a:rPr lang="ko-KR" altLang="en-US" sz="3600" b="1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부터 </a:t>
            </a:r>
            <a:r>
              <a:rPr lang="en-US" altLang="ko-KR" sz="3600" b="1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17:00</a:t>
            </a:r>
            <a:r>
              <a:rPr lang="ko-KR" altLang="en-US" sz="3600" b="1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까지</a:t>
            </a:r>
            <a:endParaRPr lang="en-US" altLang="ko-KR" sz="3600" b="1" dirty="0">
              <a:solidFill>
                <a:schemeClr val="bg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96FB8981-D2D8-4890-8644-8AA000812F1E}"/>
              </a:ext>
            </a:extLst>
          </p:cNvPr>
          <p:cNvSpPr txBox="1"/>
          <p:nvPr/>
        </p:nvSpPr>
        <p:spPr>
          <a:xfrm>
            <a:off x="315732" y="2648606"/>
            <a:ext cx="8985971" cy="9717231"/>
          </a:xfrm>
          <a:prstGeom prst="rect">
            <a:avLst/>
          </a:prstGeom>
          <a:noFill/>
          <a:ln w="76200">
            <a:solidFill>
              <a:srgbClr val="203864"/>
            </a:solidFill>
          </a:ln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pic>
        <p:nvPicPr>
          <p:cNvPr id="28" name="그림 27">
            <a:extLst>
              <a:ext uri="{FF2B5EF4-FFF2-40B4-BE49-F238E27FC236}">
                <a16:creationId xmlns:a16="http://schemas.microsoft.com/office/drawing/2014/main" id="{B8C8B810-A30D-492F-A35E-8FD2C08433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806" y="2682639"/>
            <a:ext cx="8915400" cy="9654169"/>
          </a:xfrm>
          <a:prstGeom prst="rect">
            <a:avLst/>
          </a:prstGeom>
        </p:spPr>
      </p:pic>
      <p:sp>
        <p:nvSpPr>
          <p:cNvPr id="31" name="자유형: 도형 30">
            <a:extLst>
              <a:ext uri="{FF2B5EF4-FFF2-40B4-BE49-F238E27FC236}">
                <a16:creationId xmlns:a16="http://schemas.microsoft.com/office/drawing/2014/main" id="{6A3EBA56-C77F-491A-A312-650DDCB42AB5}"/>
              </a:ext>
            </a:extLst>
          </p:cNvPr>
          <p:cNvSpPr/>
          <p:nvPr/>
        </p:nvSpPr>
        <p:spPr>
          <a:xfrm>
            <a:off x="2950898" y="3973677"/>
            <a:ext cx="4161103" cy="5512915"/>
          </a:xfrm>
          <a:custGeom>
            <a:avLst/>
            <a:gdLst>
              <a:gd name="connsiteX0" fmla="*/ 4368800 w 4368800"/>
              <a:gd name="connsiteY0" fmla="*/ 32267 h 5620267"/>
              <a:gd name="connsiteX1" fmla="*/ 1944914 w 4368800"/>
              <a:gd name="connsiteY1" fmla="*/ 17752 h 5620267"/>
              <a:gd name="connsiteX2" fmla="*/ 1509485 w 4368800"/>
              <a:gd name="connsiteY2" fmla="*/ 17752 h 5620267"/>
              <a:gd name="connsiteX3" fmla="*/ 1407885 w 4368800"/>
              <a:gd name="connsiteY3" fmla="*/ 249981 h 5620267"/>
              <a:gd name="connsiteX4" fmla="*/ 1393371 w 4368800"/>
              <a:gd name="connsiteY4" fmla="*/ 1353067 h 5620267"/>
              <a:gd name="connsiteX5" fmla="*/ 1335314 w 4368800"/>
              <a:gd name="connsiteY5" fmla="*/ 2644838 h 5620267"/>
              <a:gd name="connsiteX6" fmla="*/ 1335314 w 4368800"/>
              <a:gd name="connsiteY6" fmla="*/ 3675352 h 5620267"/>
              <a:gd name="connsiteX7" fmla="*/ 1291771 w 4368800"/>
              <a:gd name="connsiteY7" fmla="*/ 4110781 h 5620267"/>
              <a:gd name="connsiteX8" fmla="*/ 899885 w 4368800"/>
              <a:gd name="connsiteY8" fmla="*/ 4647810 h 5620267"/>
              <a:gd name="connsiteX9" fmla="*/ 0 w 4368800"/>
              <a:gd name="connsiteY9" fmla="*/ 5620267 h 5620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368800" h="5620267">
                <a:moveTo>
                  <a:pt x="4368800" y="32267"/>
                </a:moveTo>
                <a:lnTo>
                  <a:pt x="1944914" y="17752"/>
                </a:lnTo>
                <a:cubicBezTo>
                  <a:pt x="1468361" y="15333"/>
                  <a:pt x="1598990" y="-20953"/>
                  <a:pt x="1509485" y="17752"/>
                </a:cubicBezTo>
                <a:cubicBezTo>
                  <a:pt x="1419980" y="56457"/>
                  <a:pt x="1427237" y="27429"/>
                  <a:pt x="1407885" y="249981"/>
                </a:cubicBezTo>
                <a:cubicBezTo>
                  <a:pt x="1388533" y="472533"/>
                  <a:pt x="1405466" y="953924"/>
                  <a:pt x="1393371" y="1353067"/>
                </a:cubicBezTo>
                <a:cubicBezTo>
                  <a:pt x="1381276" y="1752210"/>
                  <a:pt x="1344990" y="2257791"/>
                  <a:pt x="1335314" y="2644838"/>
                </a:cubicBezTo>
                <a:cubicBezTo>
                  <a:pt x="1325638" y="3031885"/>
                  <a:pt x="1342571" y="3431028"/>
                  <a:pt x="1335314" y="3675352"/>
                </a:cubicBezTo>
                <a:cubicBezTo>
                  <a:pt x="1328057" y="3919676"/>
                  <a:pt x="1364342" y="3948705"/>
                  <a:pt x="1291771" y="4110781"/>
                </a:cubicBezTo>
                <a:cubicBezTo>
                  <a:pt x="1219199" y="4272857"/>
                  <a:pt x="1115180" y="4396229"/>
                  <a:pt x="899885" y="4647810"/>
                </a:cubicBezTo>
                <a:cubicBezTo>
                  <a:pt x="684590" y="4899391"/>
                  <a:pt x="342295" y="5259829"/>
                  <a:pt x="0" y="5620267"/>
                </a:cubicBezTo>
              </a:path>
            </a:pathLst>
          </a:custGeom>
          <a:noFill/>
          <a:ln w="1270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92F9B22A-3306-42FF-8CD5-0340B07CFF2E}"/>
              </a:ext>
            </a:extLst>
          </p:cNvPr>
          <p:cNvSpPr txBox="1"/>
          <p:nvPr/>
        </p:nvSpPr>
        <p:spPr>
          <a:xfrm>
            <a:off x="591991" y="2867864"/>
            <a:ext cx="1813375" cy="523220"/>
          </a:xfrm>
          <a:prstGeom prst="rect">
            <a:avLst/>
          </a:prstGeom>
          <a:solidFill>
            <a:srgbClr val="FFB509"/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기존노선</a:t>
            </a:r>
            <a:endParaRPr lang="ko-KR" altLang="en-US" sz="3200" dirty="0">
              <a:solidFill>
                <a:schemeClr val="bg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8A66F570-458D-48DE-9E47-5574BFE604C3}"/>
              </a:ext>
            </a:extLst>
          </p:cNvPr>
          <p:cNvSpPr txBox="1"/>
          <p:nvPr/>
        </p:nvSpPr>
        <p:spPr>
          <a:xfrm>
            <a:off x="606506" y="3514463"/>
            <a:ext cx="1813375" cy="523220"/>
          </a:xfrm>
          <a:prstGeom prst="rect">
            <a:avLst/>
          </a:prstGeom>
          <a:solidFill>
            <a:srgbClr val="00B050"/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우회경로</a:t>
            </a:r>
            <a:endParaRPr lang="ko-KR" altLang="en-US" sz="3200" dirty="0">
              <a:solidFill>
                <a:schemeClr val="bg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145" name="곱하기 기호 144">
            <a:extLst>
              <a:ext uri="{FF2B5EF4-FFF2-40B4-BE49-F238E27FC236}">
                <a16:creationId xmlns:a16="http://schemas.microsoft.com/office/drawing/2014/main" id="{1E303032-526F-440D-8776-E7B5F6605449}"/>
              </a:ext>
            </a:extLst>
          </p:cNvPr>
          <p:cNvSpPr/>
          <p:nvPr/>
        </p:nvSpPr>
        <p:spPr>
          <a:xfrm>
            <a:off x="6774403" y="4860035"/>
            <a:ext cx="791310" cy="853980"/>
          </a:xfrm>
          <a:prstGeom prst="mathMultiply">
            <a:avLst/>
          </a:prstGeom>
          <a:solidFill>
            <a:srgbClr val="FF0000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C212E631-99C6-41F4-ABD5-F1BF7B369307}"/>
              </a:ext>
            </a:extLst>
          </p:cNvPr>
          <p:cNvSpPr txBox="1"/>
          <p:nvPr/>
        </p:nvSpPr>
        <p:spPr>
          <a:xfrm>
            <a:off x="6542039" y="5570935"/>
            <a:ext cx="134359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err="1">
                <a:latin typeface="HY헤드라인M" panose="02030600000101010101" pitchFamily="18" charset="-127"/>
                <a:ea typeface="HY헤드라인M" panose="02030600000101010101" pitchFamily="18" charset="-127"/>
              </a:rPr>
              <a:t>한흥맨션</a:t>
            </a:r>
            <a:endParaRPr lang="ko-KR" altLang="en-US" b="1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306CEDEC-336A-4BB6-9949-392B7079B0BA}"/>
              </a:ext>
            </a:extLst>
          </p:cNvPr>
          <p:cNvSpPr txBox="1"/>
          <p:nvPr/>
        </p:nvSpPr>
        <p:spPr>
          <a:xfrm>
            <a:off x="6513010" y="7437757"/>
            <a:ext cx="134359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err="1">
                <a:latin typeface="HY헤드라인M" panose="02030600000101010101" pitchFamily="18" charset="-127"/>
                <a:ea typeface="HY헤드라인M" panose="02030600000101010101" pitchFamily="18" charset="-127"/>
              </a:rPr>
              <a:t>종원빌라트</a:t>
            </a:r>
            <a:endParaRPr lang="ko-KR" altLang="en-US" b="1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0FE2A660-DA6C-4C7B-9F01-274F2AE410A8}"/>
              </a:ext>
            </a:extLst>
          </p:cNvPr>
          <p:cNvSpPr txBox="1"/>
          <p:nvPr/>
        </p:nvSpPr>
        <p:spPr>
          <a:xfrm>
            <a:off x="6483983" y="9959517"/>
            <a:ext cx="134359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삼학우체국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2D11F57F-C155-4403-803B-2003764EBAD6}"/>
              </a:ext>
            </a:extLst>
          </p:cNvPr>
          <p:cNvSpPr txBox="1"/>
          <p:nvPr/>
        </p:nvSpPr>
        <p:spPr>
          <a:xfrm>
            <a:off x="5221239" y="11537850"/>
            <a:ext cx="134359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삼학도입구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4EADF3A2-DAB2-4997-8668-3CA51AF9C41B}"/>
              </a:ext>
            </a:extLst>
          </p:cNvPr>
          <p:cNvSpPr txBox="1"/>
          <p:nvPr/>
        </p:nvSpPr>
        <p:spPr>
          <a:xfrm>
            <a:off x="7563849" y="3969470"/>
            <a:ext cx="134359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복음교회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558137D7-2552-428D-8037-E1D8E71C7E25}"/>
              </a:ext>
            </a:extLst>
          </p:cNvPr>
          <p:cNvSpPr txBox="1"/>
          <p:nvPr/>
        </p:nvSpPr>
        <p:spPr>
          <a:xfrm>
            <a:off x="1455137" y="10463429"/>
            <a:ext cx="153930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err="1">
                <a:latin typeface="HY헤드라인M" panose="02030600000101010101" pitchFamily="18" charset="-127"/>
                <a:ea typeface="HY헤드라인M" panose="02030600000101010101" pitchFamily="18" charset="-127"/>
              </a:rPr>
              <a:t>동명동어시장</a:t>
            </a:r>
            <a:endParaRPr lang="ko-KR" altLang="en-US" b="1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155" name="곱하기 기호 154">
            <a:extLst>
              <a:ext uri="{FF2B5EF4-FFF2-40B4-BE49-F238E27FC236}">
                <a16:creationId xmlns:a16="http://schemas.microsoft.com/office/drawing/2014/main" id="{ACE8C934-36C4-4FDA-892F-6F5B8A4FBA80}"/>
              </a:ext>
            </a:extLst>
          </p:cNvPr>
          <p:cNvSpPr/>
          <p:nvPr/>
        </p:nvSpPr>
        <p:spPr>
          <a:xfrm>
            <a:off x="6737458" y="6715853"/>
            <a:ext cx="791310" cy="853980"/>
          </a:xfrm>
          <a:prstGeom prst="mathMultiply">
            <a:avLst/>
          </a:prstGeom>
          <a:solidFill>
            <a:srgbClr val="FF0000"/>
          </a:solidFill>
          <a:ln w="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6" name="곱하기 기호 155">
            <a:extLst>
              <a:ext uri="{FF2B5EF4-FFF2-40B4-BE49-F238E27FC236}">
                <a16:creationId xmlns:a16="http://schemas.microsoft.com/office/drawing/2014/main" id="{966845B8-1013-486C-BA67-37AB3B9EBCF4}"/>
              </a:ext>
            </a:extLst>
          </p:cNvPr>
          <p:cNvSpPr/>
          <p:nvPr/>
        </p:nvSpPr>
        <p:spPr>
          <a:xfrm>
            <a:off x="6722021" y="9236932"/>
            <a:ext cx="791310" cy="853980"/>
          </a:xfrm>
          <a:prstGeom prst="mathMultiply">
            <a:avLst/>
          </a:prstGeom>
          <a:solidFill>
            <a:srgbClr val="FF0000"/>
          </a:solidFill>
          <a:ln w="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7" name="곱하기 기호 156">
            <a:extLst>
              <a:ext uri="{FF2B5EF4-FFF2-40B4-BE49-F238E27FC236}">
                <a16:creationId xmlns:a16="http://schemas.microsoft.com/office/drawing/2014/main" id="{0AC20D89-4AB5-428D-8928-8045C65ECD2F}"/>
              </a:ext>
            </a:extLst>
          </p:cNvPr>
          <p:cNvSpPr/>
          <p:nvPr/>
        </p:nvSpPr>
        <p:spPr>
          <a:xfrm>
            <a:off x="5497380" y="10846023"/>
            <a:ext cx="791310" cy="853980"/>
          </a:xfrm>
          <a:prstGeom prst="mathMultiply">
            <a:avLst/>
          </a:prstGeom>
          <a:solidFill>
            <a:srgbClr val="FF0000"/>
          </a:solidFill>
          <a:ln w="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44B15A1D-E341-45FF-B306-8759FA6321B1}"/>
              </a:ext>
            </a:extLst>
          </p:cNvPr>
          <p:cNvSpPr txBox="1"/>
          <p:nvPr/>
        </p:nvSpPr>
        <p:spPr>
          <a:xfrm>
            <a:off x="4103985" y="8315091"/>
            <a:ext cx="111310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동명농협</a:t>
            </a:r>
          </a:p>
        </p:txBody>
      </p:sp>
      <p:sp>
        <p:nvSpPr>
          <p:cNvPr id="74" name="타원 73">
            <a:extLst>
              <a:ext uri="{FF2B5EF4-FFF2-40B4-BE49-F238E27FC236}">
                <a16:creationId xmlns:a16="http://schemas.microsoft.com/office/drawing/2014/main" id="{C7FB4B22-8DD9-43B8-A52B-76F0B4E2BEF5}"/>
              </a:ext>
            </a:extLst>
          </p:cNvPr>
          <p:cNvSpPr/>
          <p:nvPr/>
        </p:nvSpPr>
        <p:spPr>
          <a:xfrm>
            <a:off x="3744535" y="8286063"/>
            <a:ext cx="318376" cy="356022"/>
          </a:xfrm>
          <a:prstGeom prst="ellipse">
            <a:avLst/>
          </a:prstGeom>
          <a:noFill/>
          <a:ln w="136525">
            <a:solidFill>
              <a:srgbClr val="1604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F9B2DBE3-7AFD-4975-BBCC-C3472FC98CE7}"/>
              </a:ext>
            </a:extLst>
          </p:cNvPr>
          <p:cNvSpPr txBox="1"/>
          <p:nvPr/>
        </p:nvSpPr>
        <p:spPr>
          <a:xfrm>
            <a:off x="4922315" y="3399214"/>
            <a:ext cx="138089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구자유시장</a:t>
            </a:r>
          </a:p>
        </p:txBody>
      </p:sp>
      <p:sp>
        <p:nvSpPr>
          <p:cNvPr id="161" name="타원 160">
            <a:extLst>
              <a:ext uri="{FF2B5EF4-FFF2-40B4-BE49-F238E27FC236}">
                <a16:creationId xmlns:a16="http://schemas.microsoft.com/office/drawing/2014/main" id="{02793AF5-3BEA-4D53-B2BE-B52175C05C9F}"/>
              </a:ext>
            </a:extLst>
          </p:cNvPr>
          <p:cNvSpPr/>
          <p:nvPr/>
        </p:nvSpPr>
        <p:spPr>
          <a:xfrm>
            <a:off x="8032336" y="3576605"/>
            <a:ext cx="318376" cy="356022"/>
          </a:xfrm>
          <a:prstGeom prst="ellipse">
            <a:avLst/>
          </a:prstGeom>
          <a:noFill/>
          <a:ln w="136525">
            <a:solidFill>
              <a:srgbClr val="1604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3" name="타원 162">
            <a:extLst>
              <a:ext uri="{FF2B5EF4-FFF2-40B4-BE49-F238E27FC236}">
                <a16:creationId xmlns:a16="http://schemas.microsoft.com/office/drawing/2014/main" id="{30EC8430-FD9D-4869-B2C7-3603DC06D621}"/>
              </a:ext>
            </a:extLst>
          </p:cNvPr>
          <p:cNvSpPr/>
          <p:nvPr/>
        </p:nvSpPr>
        <p:spPr>
          <a:xfrm>
            <a:off x="1827083" y="10061834"/>
            <a:ext cx="318376" cy="356022"/>
          </a:xfrm>
          <a:prstGeom prst="ellipse">
            <a:avLst/>
          </a:prstGeom>
          <a:noFill/>
          <a:ln w="136525">
            <a:solidFill>
              <a:srgbClr val="1604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9" name="타원 158">
            <a:extLst>
              <a:ext uri="{FF2B5EF4-FFF2-40B4-BE49-F238E27FC236}">
                <a16:creationId xmlns:a16="http://schemas.microsoft.com/office/drawing/2014/main" id="{74DAFFE0-73BF-4613-B48B-5E85FB22ADD2}"/>
              </a:ext>
            </a:extLst>
          </p:cNvPr>
          <p:cNvSpPr/>
          <p:nvPr/>
        </p:nvSpPr>
        <p:spPr>
          <a:xfrm>
            <a:off x="4128746" y="4963081"/>
            <a:ext cx="318376" cy="356022"/>
          </a:xfrm>
          <a:prstGeom prst="ellipse">
            <a:avLst/>
          </a:prstGeom>
          <a:noFill/>
          <a:ln w="136525">
            <a:solidFill>
              <a:srgbClr val="1604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503C5D57-E8B9-4221-84E8-BE292B595023}"/>
              </a:ext>
            </a:extLst>
          </p:cNvPr>
          <p:cNvSpPr txBox="1"/>
          <p:nvPr/>
        </p:nvSpPr>
        <p:spPr>
          <a:xfrm>
            <a:off x="4547310" y="4950932"/>
            <a:ext cx="138089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새마을금고</a:t>
            </a:r>
          </a:p>
        </p:txBody>
      </p:sp>
      <p:sp>
        <p:nvSpPr>
          <p:cNvPr id="165" name="타원 164">
            <a:extLst>
              <a:ext uri="{FF2B5EF4-FFF2-40B4-BE49-F238E27FC236}">
                <a16:creationId xmlns:a16="http://schemas.microsoft.com/office/drawing/2014/main" id="{D67F6140-8B55-49EA-84A7-A1755D678332}"/>
              </a:ext>
            </a:extLst>
          </p:cNvPr>
          <p:cNvSpPr/>
          <p:nvPr/>
        </p:nvSpPr>
        <p:spPr>
          <a:xfrm>
            <a:off x="5386727" y="3791228"/>
            <a:ext cx="318376" cy="356022"/>
          </a:xfrm>
          <a:prstGeom prst="ellipse">
            <a:avLst/>
          </a:prstGeom>
          <a:noFill/>
          <a:ln w="136525">
            <a:solidFill>
              <a:srgbClr val="1604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114D3B4-06F9-4825-A8EC-6F314B3EFDC4}"/>
              </a:ext>
            </a:extLst>
          </p:cNvPr>
          <p:cNvSpPr txBox="1"/>
          <p:nvPr/>
        </p:nvSpPr>
        <p:spPr>
          <a:xfrm>
            <a:off x="3908022" y="9993410"/>
            <a:ext cx="162806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동명동사거리</a:t>
            </a:r>
          </a:p>
        </p:txBody>
      </p:sp>
      <p:sp>
        <p:nvSpPr>
          <p:cNvPr id="29" name="곱하기 기호 28">
            <a:extLst>
              <a:ext uri="{FF2B5EF4-FFF2-40B4-BE49-F238E27FC236}">
                <a16:creationId xmlns:a16="http://schemas.microsoft.com/office/drawing/2014/main" id="{19B4CB4A-5586-485C-A4B2-10B8EDAB26E6}"/>
              </a:ext>
            </a:extLst>
          </p:cNvPr>
          <p:cNvSpPr/>
          <p:nvPr/>
        </p:nvSpPr>
        <p:spPr>
          <a:xfrm>
            <a:off x="3353000" y="9778349"/>
            <a:ext cx="791310" cy="853980"/>
          </a:xfrm>
          <a:prstGeom prst="mathMultiply">
            <a:avLst/>
          </a:prstGeom>
          <a:solidFill>
            <a:srgbClr val="FF0000"/>
          </a:solidFill>
          <a:ln w="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9143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2286</TotalTime>
  <Words>61</Words>
  <Application>Microsoft Office PowerPoint</Application>
  <PresentationFormat>A3 용지(297x420mm)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HY헤드라인M</vt:lpstr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144</cp:revision>
  <cp:lastPrinted>2026-05-21T00:22:20Z</cp:lastPrinted>
  <dcterms:created xsi:type="dcterms:W3CDTF">2025-03-13T06:40:34Z</dcterms:created>
  <dcterms:modified xsi:type="dcterms:W3CDTF">2026-06-04T07:19:09Z</dcterms:modified>
</cp:coreProperties>
</file>