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11"/>
  </p:notesMasterIdLst>
  <p:handoutMasterIdLst>
    <p:handoutMasterId r:id="rId12"/>
  </p:handoutMasterIdLst>
  <p:sldIdLst>
    <p:sldId id="709" r:id="rId3"/>
    <p:sldId id="698" r:id="rId4"/>
    <p:sldId id="699" r:id="rId5"/>
    <p:sldId id="700" r:id="rId6"/>
    <p:sldId id="701" r:id="rId7"/>
    <p:sldId id="702" r:id="rId8"/>
    <p:sldId id="703" r:id="rId9"/>
    <p:sldId id="704" r:id="rId10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339933"/>
    <a:srgbClr val="FF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45" autoAdjust="0"/>
    <p:restoredTop sz="94681" autoAdjust="0"/>
  </p:normalViewPr>
  <p:slideViewPr>
    <p:cSldViewPr>
      <p:cViewPr varScale="1">
        <p:scale>
          <a:sx n="113" d="100"/>
          <a:sy n="113" d="100"/>
        </p:scale>
        <p:origin x="132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406" cy="49741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750" y="0"/>
            <a:ext cx="2945405" cy="49741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r">
              <a:defRPr sz="1200"/>
            </a:lvl1pPr>
          </a:lstStyle>
          <a:p>
            <a:fld id="{3197DD80-5A94-4B87-979E-AD49E6710B47}" type="datetimeFigureOut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30813"/>
            <a:ext cx="2945406" cy="49741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750" y="9430813"/>
            <a:ext cx="2945405" cy="49741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r">
              <a:defRPr sz="1200"/>
            </a:lvl1pPr>
          </a:lstStyle>
          <a:p>
            <a:fld id="{94AAA823-DE69-4B38-A0A0-58892F7B9F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806965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5568" tIns="47784" rIns="95568" bIns="4778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5568" tIns="47784" rIns="95568" bIns="47784" rtlCol="0"/>
          <a:lstStyle>
            <a:lvl1pPr algn="r">
              <a:defRPr sz="1300"/>
            </a:lvl1pPr>
          </a:lstStyle>
          <a:p>
            <a:fld id="{1B44326E-53A8-4F1A-8EF9-0B2B319282FD}" type="datetimeFigureOut">
              <a:rPr lang="ko-KR" altLang="en-US" smtClean="0"/>
              <a:pPr/>
              <a:t>2025-12-01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8" tIns="47784" rIns="95568" bIns="4778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568" tIns="47784" rIns="95568" bIns="47784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5568" tIns="47784" rIns="95568" bIns="4778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5568" tIns="47784" rIns="95568" bIns="47784" rtlCol="0" anchor="b"/>
          <a:lstStyle>
            <a:lvl1pPr algn="r">
              <a:defRPr sz="1300"/>
            </a:lvl1pPr>
          </a:lstStyle>
          <a:p>
            <a:fld id="{FC112657-327C-4E08-B170-4A426D48A84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301178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F619-B85A-4FE9-B8A4-73B84D727773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C2C6-4617-4C08-81C6-AB0DEA835FE1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D071-EB0A-4971-9069-F8D2255C36C1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CADA4-0B48-4DBE-AAD0-D0D269188A9D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245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04A5-EA71-4E4F-8CEC-D878B97ED4DB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7711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A2FF2-280C-4124-BCE3-97D8AC74F056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29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45582-CBD8-4B5C-9F13-FC7501E19165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7494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AB85-8108-4A9D-8196-E99A0A9C78ED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4630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AEDA-EE85-4E00-833A-0AFEA4C76807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995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E35-E45B-402E-BB7F-73EFC9169BD6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3865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8EF0-5341-44EB-BC5D-628D3E15257C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041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215B3-0652-4C9C-A172-9FD0940464C7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7652-317A-445F-B23B-80616682FFF8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0320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77873-F37F-451B-9B48-5CB3BEB3EEE6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4571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D5DB4-BF17-4E92-9F19-FD326E77DA64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2044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8F0E-8893-472C-96E7-FFC8D962159A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960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7BB8-E6F2-4206-B068-9151B51DA595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2676-B1B4-4288-8138-78C107D5B5DA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4E1C-2A82-46FE-A389-AF9556EFF581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0C11-CFBD-4519-A402-E9E53EBADAD0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3E84-4195-4FE8-B7FE-3425DF726D8B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25D4-5C7B-49F7-BF5C-BF8DC5220800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D72CF-5C43-4AF5-9D33-6A2BF9ED1D58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42F81-7354-477A-85FB-F38739E9AFD7}" type="datetime1">
              <a:rPr lang="ko-KR" altLang="en-US" smtClean="0"/>
              <a:t>2025-12-01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dirty="0" err="1"/>
              <a:t>ulsansafty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63FD7-472F-49CC-A126-6E558C32E2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62DEE-256C-4A02-BB20-262C05E3EA16}" type="datetime1">
              <a:rPr lang="ko-KR" altLang="en-US" smtClean="0"/>
              <a:t>2025-12-01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ulsansafty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2EC3E-7962-4154-B54A-D243936A9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4948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1988840"/>
            <a:ext cx="51315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u="sng" dirty="0"/>
              <a:t>화학사고 발생 시 행동요령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3486" y="5661248"/>
            <a:ext cx="1972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/>
              <a:t>출처 </a:t>
            </a:r>
            <a:r>
              <a:rPr lang="en-US" altLang="ko-KR" sz="1400" b="1" dirty="0"/>
              <a:t>: </a:t>
            </a:r>
            <a:r>
              <a:rPr lang="ko-KR" altLang="en-US" sz="1400" b="1" dirty="0" err="1"/>
              <a:t>화학물질안전원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21732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화학사고 발견시 행동요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191500" cy="615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839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실외대피시 행동요령 이미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91500" cy="615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127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실내대피시 행동요령 [이미지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91500" cy="615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159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차량대피시 행동요령 [이미지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8191500" cy="615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231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복귀 시 행동요령 [이미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91500" cy="615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055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소량의 화학물질 유출 대응 요령 [이미지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8191500" cy="615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782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60648"/>
            <a:ext cx="6741354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3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15473</TotalTime>
  <Words>7</Words>
  <Application>Microsoft Office PowerPoint</Application>
  <PresentationFormat>화면 슬라이드 쇼(4:3)</PresentationFormat>
  <Paragraphs>2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2" baseType="lpstr">
      <vt:lpstr>맑은 고딕</vt:lpstr>
      <vt:lpstr>Arial</vt:lpstr>
      <vt:lpstr>Office 테마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com</dc:creator>
  <cp:lastModifiedBy>User</cp:lastModifiedBy>
  <cp:revision>972</cp:revision>
  <cp:lastPrinted>2019-10-29T23:08:37Z</cp:lastPrinted>
  <dcterms:created xsi:type="dcterms:W3CDTF">2013-09-03T06:24:41Z</dcterms:created>
  <dcterms:modified xsi:type="dcterms:W3CDTF">2025-12-01T05:10:28Z</dcterms:modified>
</cp:coreProperties>
</file>