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3A16B-D86F-4DE9-A175-B4B996EC0112}" type="datetimeFigureOut">
              <a:rPr lang="ko-KR" altLang="en-US" smtClean="0"/>
              <a:pPr/>
              <a:t>2017-07-26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C0838-90F7-4A75-A645-B6D165E16A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140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04664" y="179512"/>
            <a:ext cx="6192688" cy="1031051"/>
          </a:xfrm>
          <a:prstGeom prst="rect">
            <a:avLst/>
          </a:prstGeom>
          <a:solidFill>
            <a:srgbClr val="FFFFFF">
              <a:alpha val="41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인터넷중독  예방을 위한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 전래놀이 활동  참가자 모집안내 </a:t>
            </a:r>
            <a:r>
              <a:rPr kumimoji="1" lang="en-US" altLang="ko-K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 </a:t>
            </a:r>
            <a:endParaRPr kumimoji="1" lang="en-US" altLang="ko-KR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379944" y="5580112"/>
            <a:ext cx="6028429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&lt;</a:t>
            </a:r>
            <a:r>
              <a:rPr kumimoji="1" lang="ko-KR" altLang="en-US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장소</a:t>
            </a:r>
            <a:r>
              <a:rPr kumimoji="1" lang="en-US" altLang="ko-KR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&gt;  </a:t>
            </a:r>
            <a:r>
              <a:rPr kumimoji="1" lang="ko-KR" altLang="en-US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목포시청소년상담복지센터 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3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층 강당</a:t>
            </a:r>
            <a:endParaRPr kumimoji="1" lang="en-US" altLang="ko-KR" sz="1400" dirty="0" smtClean="0">
              <a:solidFill>
                <a:srgbClr val="000000"/>
              </a:solidFill>
              <a:latin typeface="굴림" pitchFamily="50" charset="-127"/>
              <a:ea typeface="다음_Regular" pitchFamily="2" charset="-127"/>
              <a:cs typeface="굴림" pitchFamily="50" charset="-127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z="10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&lt;</a:t>
            </a:r>
            <a:r>
              <a:rPr kumimoji="1" lang="ko-KR" altLang="en-US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대상</a:t>
            </a:r>
            <a:r>
              <a:rPr kumimoji="1" lang="en-US" altLang="ko-KR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&gt;  </a:t>
            </a:r>
            <a:r>
              <a:rPr kumimoji="1" lang="ko-KR" altLang="en-US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목포시 거주하는 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초등학교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4~6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학년 </a:t>
            </a:r>
            <a:r>
              <a:rPr kumimoji="1" lang="ko-KR" altLang="en-US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선착순 </a:t>
            </a:r>
            <a:r>
              <a:rPr kumimoji="1" lang="en-US" altLang="ko-KR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20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명</a:t>
            </a:r>
            <a:endParaRPr kumimoji="1" lang="en-US" altLang="ko-KR" sz="1400" dirty="0" smtClean="0">
              <a:solidFill>
                <a:srgbClr val="000000"/>
              </a:solidFill>
              <a:latin typeface="굴림" pitchFamily="50" charset="-127"/>
              <a:ea typeface="다음_Regular" pitchFamily="2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ko-KR" altLang="en-US" sz="10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&lt;</a:t>
            </a:r>
            <a:r>
              <a:rPr kumimoji="1" lang="ko-KR" altLang="en-US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비용</a:t>
            </a:r>
            <a:r>
              <a:rPr kumimoji="1" lang="en-US" altLang="ko-KR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&gt; 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무료</a:t>
            </a:r>
            <a:endParaRPr kumimoji="1" lang="en-US" altLang="ko-KR" sz="1400" dirty="0" smtClean="0">
              <a:solidFill>
                <a:srgbClr val="000000"/>
              </a:solidFill>
              <a:latin typeface="굴림" pitchFamily="50" charset="-127"/>
              <a:ea typeface="다음_Regular" pitchFamily="2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ko-KR" altLang="en-US" sz="10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&lt;</a:t>
            </a:r>
            <a:r>
              <a:rPr kumimoji="1" lang="ko-KR" altLang="en-US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신청 및 문의</a:t>
            </a:r>
            <a:r>
              <a:rPr kumimoji="1" lang="en-US" altLang="ko-KR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&gt;</a:t>
            </a:r>
            <a:endParaRPr kumimoji="1" lang="en-US" altLang="ko-KR" sz="1400" b="1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sz="1000" dirty="0" smtClean="0">
              <a:solidFill>
                <a:srgbClr val="000000"/>
              </a:solidFill>
              <a:latin typeface="굴림" pitchFamily="50" charset="-127"/>
              <a:ea typeface="다음_Regular" pitchFamily="2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- 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전화 및 방문접수 후 </a:t>
            </a:r>
            <a:r>
              <a:rPr kumimoji="1" lang="ko-KR" altLang="en-US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진행됩니다</a:t>
            </a:r>
            <a:r>
              <a:rPr kumimoji="1" lang="en-US" altLang="ko-KR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.(</a:t>
            </a:r>
            <a:r>
              <a:rPr kumimoji="1" lang="ko-KR" altLang="en-US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미리 예약 가능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)</a:t>
            </a: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sz="1000" dirty="0" smtClean="0">
              <a:solidFill>
                <a:srgbClr val="000000"/>
              </a:solidFill>
              <a:latin typeface="굴림" pitchFamily="50" charset="-127"/>
              <a:ea typeface="다음_Regular" pitchFamily="2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- 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신청서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(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청소년상담복지센터 홈페이지 참조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)</a:t>
            </a:r>
            <a:endParaRPr kumimoji="1" lang="en-US" altLang="ko-KR" sz="14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sz="1000" dirty="0" smtClean="0">
              <a:solidFill>
                <a:srgbClr val="000000"/>
              </a:solidFill>
              <a:latin typeface="굴림" pitchFamily="50" charset="-127"/>
              <a:ea typeface="다음_Regular" pitchFamily="2" charset="-127"/>
              <a:cs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- </a:t>
            </a:r>
            <a:r>
              <a:rPr kumimoji="1" lang="ko-KR" altLang="en-US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문의전화 </a:t>
            </a:r>
            <a:r>
              <a:rPr kumimoji="1" lang="en-US" altLang="ko-KR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: </a:t>
            </a:r>
            <a:r>
              <a:rPr kumimoji="1" lang="en-US" altLang="ko-KR" sz="1400" b="1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☎ 061)272-2440</a:t>
            </a:r>
            <a:r>
              <a:rPr kumimoji="1" lang="en-US" altLang="ko-KR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(</a:t>
            </a:r>
            <a:r>
              <a:rPr kumimoji="1" lang="ko-KR" altLang="en-US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담당자</a:t>
            </a:r>
            <a:r>
              <a:rPr kumimoji="1" lang="en-US" altLang="ko-KR" sz="1400" dirty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: 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김도연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), </a:t>
            </a:r>
            <a:r>
              <a:rPr kumimoji="1" lang="en-US" altLang="ko-KR" sz="1400" b="1" dirty="0" smtClean="0">
                <a:solidFill>
                  <a:srgbClr val="000000"/>
                </a:solidFill>
                <a:latin typeface="굴림" pitchFamily="50" charset="-127"/>
                <a:ea typeface="다음_Regular" pitchFamily="2" charset="-127"/>
                <a:cs typeface="굴림" pitchFamily="50" charset="-127"/>
              </a:rPr>
              <a:t>Fax) 272- 2547</a:t>
            </a:r>
            <a:endParaRPr kumimoji="1" lang="en-US" altLang="ko-KR" sz="1400" b="1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32656" y="43517"/>
            <a:ext cx="6192688" cy="5020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  </a:t>
            </a:r>
            <a:endParaRPr kumimoji="1" lang="en-US" altLang="ko-K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다음_Regular" pitchFamily="2" charset="-127"/>
                <a:cs typeface="굴림" pitchFamily="50" charset="-127"/>
              </a:rPr>
              <a:t>목포시청소년상담복지센터에서는</a:t>
            </a:r>
            <a:r>
              <a:rPr kumimoji="1" lang="ko-KR" altLang="en-US" sz="1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다음_Regular" pitchFamily="2" charset="-127"/>
                <a:cs typeface="굴림" pitchFamily="50" charset="-127"/>
              </a:rPr>
              <a:t> 방학 중 인터넷 사용 조절에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+mj-lt"/>
                <a:ea typeface="다음_Regular" pitchFamily="2" charset="-127"/>
                <a:cs typeface="굴림" pitchFamily="50" charset="-127"/>
              </a:rPr>
              <a:t> </a:t>
            </a:r>
            <a:r>
              <a:rPr kumimoji="1" lang="ko-KR" altLang="en-US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다음_Regular" pitchFamily="2" charset="-127"/>
                <a:cs typeface="굴림" pitchFamily="50" charset="-127"/>
              </a:rPr>
              <a:t>도움을 주고자 </a:t>
            </a:r>
            <a:r>
              <a:rPr kumimoji="1" lang="ko-KR" altLang="en-US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다음_Regular" pitchFamily="2" charset="-127"/>
                <a:cs typeface="굴림" pitchFamily="50" charset="-127"/>
              </a:rPr>
              <a:t>전래놀이 활동을 다음과 같이 운영하고자 </a:t>
            </a:r>
            <a:r>
              <a:rPr kumimoji="1" lang="ko-KR" altLang="en-US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다음_Regular" pitchFamily="2" charset="-127"/>
                <a:cs typeface="굴림" pitchFamily="50" charset="-127"/>
              </a:rPr>
              <a:t>합니다</a:t>
            </a:r>
            <a:r>
              <a:rPr kumimoji="1" lang="en-US" altLang="ko-KR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다음_Regular" pitchFamily="2" charset="-127"/>
                <a:cs typeface="굴림" pitchFamily="50" charset="-127"/>
              </a:rPr>
              <a:t>.</a:t>
            </a:r>
            <a:r>
              <a:rPr kumimoji="1" lang="en-US" altLang="ko-KR" sz="11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  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7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&lt;</a:t>
            </a:r>
            <a:r>
              <a:rPr kumimoji="1" lang="ko-KR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운영일정 </a:t>
            </a:r>
            <a:r>
              <a:rPr kumimoji="1" lang="en-US" altLang="ko-KR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&gt;</a:t>
            </a:r>
            <a:endParaRPr kumimoji="1" lang="en-US" altLang="ko-K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  - </a:t>
            </a:r>
            <a:r>
              <a:rPr kumimoji="1" lang="ko-KR" altLang="en-US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교육기간 </a:t>
            </a:r>
            <a:r>
              <a:rPr kumimoji="1" lang="en-US" altLang="ko-KR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: 2017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. 8. 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8.(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화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) / 8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. 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11.(</a:t>
            </a:r>
            <a:r>
              <a:rPr kumimoji="1" lang="ko-KR" altLang="en-US" sz="1400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금</a:t>
            </a:r>
            <a:r>
              <a:rPr kumimoji="1" lang="en-US" altLang="ko-KR" sz="1400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)</a:t>
            </a:r>
            <a:endParaRPr kumimoji="1" lang="en-US" altLang="ko-KR" sz="1400" dirty="0" smtClean="0">
              <a:solidFill>
                <a:srgbClr val="000000"/>
              </a:solidFill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  </a:t>
            </a:r>
            <a:r>
              <a:rPr kumimoji="1" lang="en-US" altLang="ko-KR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- </a:t>
            </a:r>
            <a:r>
              <a:rPr kumimoji="1" lang="ko-KR" altLang="en-US" sz="140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운영회기</a:t>
            </a:r>
            <a:r>
              <a:rPr kumimoji="1" lang="ko-KR" altLang="en-US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 </a:t>
            </a:r>
            <a:r>
              <a:rPr kumimoji="1" lang="en-US" altLang="ko-KR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: </a:t>
            </a:r>
            <a:r>
              <a:rPr kumimoji="1" lang="ko-KR" altLang="en-US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총</a:t>
            </a:r>
            <a:r>
              <a:rPr kumimoji="1" lang="en-US" altLang="ko-KR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2</a:t>
            </a:r>
            <a:r>
              <a:rPr kumimoji="1" lang="ko-KR" altLang="en-US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회기 </a:t>
            </a:r>
            <a:endParaRPr kumimoji="1" lang="en-US" altLang="ko-KR" sz="1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400" b="1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&lt;</a:t>
            </a:r>
            <a:r>
              <a:rPr kumimoji="1" lang="ko-KR" altLang="en-US" sz="1400" b="1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세부일정</a:t>
            </a:r>
            <a:r>
              <a:rPr kumimoji="1" lang="en-US" altLang="ko-KR" sz="1400" b="1" dirty="0" smtClean="0">
                <a:solidFill>
                  <a:srgbClr val="000000"/>
                </a:solidFill>
                <a:latin typeface="다음_Regular" pitchFamily="2" charset="-127"/>
                <a:ea typeface="다음_Regular" pitchFamily="2" charset="-127"/>
                <a:cs typeface="굴림" pitchFamily="50" charset="-127"/>
              </a:rPr>
              <a:t>&gt;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b="1" dirty="0" smtClean="0"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6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다음_Regular" pitchFamily="2" charset="-127"/>
              <a:ea typeface="다음_Regular" pitchFamily="2" charset="-127"/>
              <a:cs typeface="굴림" pitchFamily="50" charset="-127"/>
            </a:endParaRPr>
          </a:p>
          <a:p>
            <a:pPr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ko-KR" altLang="en-US" sz="2000" dirty="0" smtClean="0">
              <a:solidFill>
                <a:srgbClr val="0000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916832" y="8235116"/>
            <a:ext cx="2954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ko-KR" altLang="en-US" smtClean="0">
                <a:solidFill>
                  <a:srgbClr val="000000"/>
                </a:solidFill>
                <a:ea typeface="다음_Regular" pitchFamily="2" charset="-127"/>
                <a:cs typeface="굴림" pitchFamily="50" charset="-127"/>
              </a:rPr>
              <a:t>목포시청소년상담복지센터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499078"/>
              </p:ext>
            </p:extLst>
          </p:nvPr>
        </p:nvGraphicFramePr>
        <p:xfrm>
          <a:off x="702062" y="3563888"/>
          <a:ext cx="5688630" cy="1912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778"/>
                <a:gridCol w="2232248"/>
                <a:gridCol w="2169604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회기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회기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날짜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8/8(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화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)</a:t>
                      </a:r>
                      <a:endParaRPr lang="en-US" altLang="ko-KR" sz="1050" b="1" dirty="0">
                        <a:solidFill>
                          <a:srgbClr val="000000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8/11(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금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)</a:t>
                      </a:r>
                      <a:endParaRPr lang="en-US" altLang="ko-KR" sz="1050" b="1" dirty="0">
                        <a:solidFill>
                          <a:srgbClr val="000000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시간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14:00~16:00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14:00~16:00</a:t>
                      </a:r>
                      <a:endParaRPr lang="ko-KR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내용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오징어놀이 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err="1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아자카드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 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err="1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쌍육놀이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 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강B" pitchFamily="18" charset="-127"/>
                          <a:ea typeface="HY강B" pitchFamily="18" charset="-127"/>
                        </a:rPr>
                        <a:t>고누 등</a:t>
                      </a:r>
                      <a:endParaRPr lang="ko-KR" alt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1006</TotalTime>
  <Words>91</Words>
  <Application>Microsoft Office PowerPoint</Application>
  <PresentationFormat>화면 슬라이드 쇼(4:3)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-미술치료를 활용한 부모교육실시 모집안내 -   목포시청소년상담복지센터에서는 미술치료를 활용하여 부모의 변화와 성장을 도와주고 부모자녀관계를 향상하여 자녀의 행복한 학교생활에 도움을 주고자 부모교육프로그램을 지속적으로 운영하고자 합니다.  - 상담회기 :/ 총4회기(매월 첫째주가 1회기) - 운영시간 : 매주 목요일 오전10:00 ~ 12:00 (2017년 3월~7월 실시) - 장 소 : 목포시청소년상담복지센터 프로그램실  장 소 : 목포시청소년상담복지센터 프로그램실    목포시 거주하시는 10대자녀를 둔 부모 선착순 8명 - 상담비용 : 무료  - 전화로 상담접수 후 진행됩니다. - 문의전화 : ☎ 061-272-2440(담당자: 김희주)</dc:title>
  <dc:creator>user</dc:creator>
  <cp:lastModifiedBy>사용자</cp:lastModifiedBy>
  <cp:revision>63</cp:revision>
  <dcterms:created xsi:type="dcterms:W3CDTF">2017-02-13T02:50:34Z</dcterms:created>
  <dcterms:modified xsi:type="dcterms:W3CDTF">2017-07-26T02:59:57Z</dcterms:modified>
</cp:coreProperties>
</file>